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12"/>
  </p:notesMasterIdLst>
  <p:handoutMasterIdLst>
    <p:handoutMasterId r:id="rId13"/>
  </p:handoutMasterIdLst>
  <p:sldIdLst>
    <p:sldId id="274" r:id="rId2"/>
    <p:sldId id="285" r:id="rId3"/>
    <p:sldId id="286" r:id="rId4"/>
    <p:sldId id="293" r:id="rId5"/>
    <p:sldId id="283" r:id="rId6"/>
    <p:sldId id="294" r:id="rId7"/>
    <p:sldId id="287" r:id="rId8"/>
    <p:sldId id="295" r:id="rId9"/>
    <p:sldId id="288" r:id="rId10"/>
    <p:sldId id="296" r:id="rId11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-104" charset="0"/>
        <a:ea typeface="標楷體" pitchFamily="65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-104" charset="0"/>
        <a:ea typeface="標楷體" pitchFamily="65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-104" charset="0"/>
        <a:ea typeface="標楷體" pitchFamily="65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-104" charset="0"/>
        <a:ea typeface="標楷體" pitchFamily="65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-104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 New Roman" pitchFamily="-104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 New Roman" pitchFamily="-104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 New Roman" pitchFamily="-104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 New Roman" pitchFamily="-104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-104" charset="0"/>
                <a:ea typeface="標楷體"/>
                <a:cs typeface="標楷體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-104" charset="0"/>
                <a:ea typeface="標楷體"/>
                <a:cs typeface="標楷體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-104" charset="0"/>
                <a:ea typeface="標楷體"/>
                <a:cs typeface="標楷體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C422CAF6-A211-46BE-9A56-6E9571197CC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127004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-104" charset="0"/>
                <a:ea typeface="標楷體"/>
                <a:cs typeface="標楷體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-104" charset="0"/>
                <a:ea typeface="標楷體"/>
                <a:cs typeface="標楷體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-104" charset="0"/>
                <a:ea typeface="標楷體"/>
                <a:cs typeface="標楷體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21C7D190-8FCD-4747-AAF2-B84F1EE5F88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40214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717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26FB7ED2-98F4-4685-A89D-2BD5BA5B5E69}" type="slidenum">
              <a:rPr lang="zh-TW" altLang="en-US"/>
              <a:pPr algn="r" eaLnBrk="1" hangingPunct="1">
                <a:spcBef>
                  <a:spcPct val="0"/>
                </a:spcBef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2560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74F6C658-0CFA-44D1-B186-0597742337DD}" type="slidenum">
              <a:rPr lang="zh-TW" altLang="en-US"/>
              <a:pPr algn="r" eaLnBrk="1" hangingPunct="1">
                <a:spcBef>
                  <a:spcPct val="0"/>
                </a:spcBef>
              </a:pPr>
              <a:t>10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922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4A81AC8-67CA-4443-9787-13FB562D6367}" type="slidenum">
              <a:rPr lang="zh-TW" altLang="en-US"/>
              <a:pPr algn="r" eaLnBrk="1" hangingPunct="1">
                <a:spcBef>
                  <a:spcPct val="0"/>
                </a:spcBef>
              </a:pPr>
              <a:t>2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1126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F23BC605-2921-452A-AC74-55E17669E886}" type="slidenum">
              <a:rPr lang="zh-TW" altLang="en-US"/>
              <a:pPr algn="r" eaLnBrk="1" hangingPunct="1">
                <a:spcBef>
                  <a:spcPct val="0"/>
                </a:spcBef>
              </a:pPr>
              <a:t>3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1331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79EDF9B0-39F3-4005-B8C4-4AFB9CD72471}" type="slidenum">
              <a:rPr lang="zh-TW" altLang="en-US"/>
              <a:pPr algn="r" eaLnBrk="1" hangingPunct="1">
                <a:spcBef>
                  <a:spcPct val="0"/>
                </a:spcBef>
              </a:pPr>
              <a:t>4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1536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4A63CDCB-F0C2-4924-859B-D28719A3935B}" type="slidenum">
              <a:rPr lang="zh-TW" altLang="en-US"/>
              <a:pPr algn="r" eaLnBrk="1" hangingPunct="1">
                <a:spcBef>
                  <a:spcPct val="0"/>
                </a:spcBef>
              </a:pPr>
              <a:t>5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1741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7273A1CD-5687-41D3-BEA5-E54FDCA4E8B6}" type="slidenum">
              <a:rPr lang="zh-TW" altLang="en-US"/>
              <a:pPr algn="r" eaLnBrk="1" hangingPunct="1">
                <a:spcBef>
                  <a:spcPct val="0"/>
                </a:spcBef>
              </a:pPr>
              <a:t>6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1946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5BAB9E9-0AC9-42C2-B1FE-C76D986B524D}" type="slidenum">
              <a:rPr lang="zh-TW" altLang="en-US"/>
              <a:pPr algn="r" eaLnBrk="1" hangingPunct="1">
                <a:spcBef>
                  <a:spcPct val="0"/>
                </a:spcBef>
              </a:pPr>
              <a:t>7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2150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634A73A7-E2ED-4494-B32E-D4F49D81FEF6}" type="slidenum">
              <a:rPr lang="zh-TW" altLang="en-US"/>
              <a:pPr algn="r" eaLnBrk="1" hangingPunct="1">
                <a:spcBef>
                  <a:spcPct val="0"/>
                </a:spcBef>
              </a:pPr>
              <a:t>8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2355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06446DCB-C2C6-4DB2-94AA-B1FFAB7428B8}" type="slidenum">
              <a:rPr lang="zh-TW" altLang="en-US"/>
              <a:pPr algn="r" eaLnBrk="1" hangingPunct="1">
                <a:spcBef>
                  <a:spcPct val="0"/>
                </a:spcBef>
              </a:pPr>
              <a:t>9</a:t>
            </a:fld>
            <a:endParaRPr lang="en-US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- Testimony Publication</a:t>
            </a:r>
            <a:endParaRPr lang="zh-CN" altLang="en-US" sz="1200"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22524302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3" y="4681538"/>
            <a:ext cx="32162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5" y="4651375"/>
            <a:ext cx="30384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68914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 dirty="0">
                <a:latin typeface="Times New Roman" charset="0"/>
                <a:ea typeface="宋体" charset="-122"/>
                <a:cs typeface="標楷體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 dirty="0">
                <a:latin typeface="Times New Roman" charset="0"/>
                <a:ea typeface="宋体" charset="-122"/>
                <a:cs typeface="標楷體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 dirty="0">
                <a:latin typeface="Times New Roman" charset="0"/>
                <a:ea typeface="宋体" charset="-122"/>
                <a:cs typeface="標楷體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 dirty="0">
                <a:latin typeface="Times New Roman" charset="0"/>
                <a:ea typeface="宋体" charset="-122"/>
                <a:cs typeface="標楷體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 dirty="0">
                <a:latin typeface="Times New Roman" charset="0"/>
                <a:ea typeface="宋体" charset="-122"/>
                <a:cs typeface="標楷體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 dirty="0">
                <a:latin typeface="Times New Roman" charset="0"/>
                <a:ea typeface="宋体" charset="-122"/>
                <a:cs typeface="標楷體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 dirty="0">
                <a:latin typeface="Times New Roman" charset="0"/>
                <a:ea typeface="宋体" charset="-122"/>
                <a:cs typeface="標楷體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 dirty="0">
                <a:latin typeface="Times New Roman" charset="0"/>
                <a:ea typeface="宋体" charset="-122"/>
                <a:cs typeface="標楷體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 dirty="0">
                <a:latin typeface="Times New Roman" charset="0"/>
                <a:ea typeface="宋体" charset="-122"/>
                <a:cs typeface="標楷體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 dirty="0">
                <a:latin typeface="Times New Roman" charset="0"/>
                <a:ea typeface="宋体" charset="-122"/>
                <a:cs typeface="標楷體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 dirty="0">
                <a:latin typeface="Times New Roman" charset="0"/>
                <a:ea typeface="宋体" charset="-122"/>
                <a:cs typeface="標楷體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 dirty="0">
                <a:latin typeface="Times New Roman" charset="0"/>
                <a:ea typeface="宋体" charset="-122"/>
                <a:cs typeface="標楷體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 dirty="0">
                <a:latin typeface="Times New Roman" charset="0"/>
                <a:ea typeface="宋体" charset="-122"/>
                <a:cs typeface="標楷體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 dirty="0">
                <a:latin typeface="Times New Roman" charset="0"/>
                <a:ea typeface="宋体" charset="-122"/>
                <a:cs typeface="標楷體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 dirty="0">
                <a:latin typeface="Times New Roman" charset="0"/>
                <a:ea typeface="宋体" charset="-122"/>
                <a:cs typeface="標楷體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 dirty="0">
                <a:latin typeface="Times New Roman" charset="0"/>
                <a:ea typeface="宋体" charset="-122"/>
                <a:cs typeface="標楷體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 dirty="0">
                <a:latin typeface="Times New Roman" charset="0"/>
                <a:ea typeface="宋体" charset="-122"/>
                <a:cs typeface="標楷體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 dirty="0">
                <a:latin typeface="Times New Roman" charset="0"/>
                <a:ea typeface="宋体" charset="-122"/>
                <a:cs typeface="標楷體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 dirty="0">
                <a:latin typeface="Times New Roman" charset="0"/>
                <a:ea typeface="宋体" charset="-122"/>
                <a:cs typeface="標楷體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 dirty="0">
                <a:latin typeface="Times New Roman" charset="0"/>
                <a:ea typeface="宋体" charset="-122"/>
                <a:cs typeface="標楷體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 dirty="0">
                <a:latin typeface="Times New Roman" charset="0"/>
                <a:ea typeface="宋体" charset="-122"/>
                <a:cs typeface="標楷體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 dirty="0">
                <a:latin typeface="Times New Roman" charset="0"/>
                <a:ea typeface="宋体" charset="-122"/>
                <a:cs typeface="標楷體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 dirty="0">
                <a:latin typeface="Times New Roman" charset="0"/>
                <a:ea typeface="宋体" charset="-122"/>
                <a:cs typeface="標楷體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 dirty="0">
                <a:latin typeface="Times New Roman" charset="0"/>
                <a:ea typeface="宋体" charset="-122"/>
                <a:cs typeface="標楷體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 dirty="0">
                  <a:latin typeface="Times New Roman" charset="0"/>
                  <a:ea typeface="宋体" charset="-122"/>
                  <a:cs typeface="標楷體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 dirty="0">
                  <a:latin typeface="Times New Roman" charset="0"/>
                  <a:ea typeface="宋体" charset="-122"/>
                  <a:cs typeface="標楷體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 dirty="0">
                  <a:latin typeface="Times New Roman" charset="0"/>
                  <a:ea typeface="宋体" charset="-122"/>
                  <a:cs typeface="標楷體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 dirty="0">
                  <a:latin typeface="Times New Roman" charset="0"/>
                  <a:ea typeface="宋体" charset="-122"/>
                  <a:cs typeface="標楷體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 dirty="0">
                  <a:latin typeface="Times New Roman" charset="0"/>
                  <a:ea typeface="宋体" charset="-122"/>
                  <a:cs typeface="標楷體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 dirty="0">
                  <a:latin typeface="Times New Roman" charset="0"/>
                  <a:ea typeface="宋体" charset="-122"/>
                  <a:cs typeface="標楷體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 dirty="0">
                  <a:latin typeface="Times New Roman" charset="0"/>
                  <a:ea typeface="宋体" charset="-122"/>
                  <a:cs typeface="標楷體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 dirty="0">
                  <a:latin typeface="Times New Roman" charset="0"/>
                  <a:ea typeface="宋体" charset="-122"/>
                  <a:cs typeface="標楷體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 dirty="0">
                  <a:latin typeface="Times New Roman" charset="0"/>
                  <a:ea typeface="宋体" charset="-122"/>
                  <a:cs typeface="標楷體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 dirty="0">
                  <a:latin typeface="Times New Roman" charset="0"/>
                  <a:ea typeface="宋体" charset="-122"/>
                  <a:cs typeface="標楷體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 dirty="0">
                  <a:latin typeface="Times New Roman" charset="0"/>
                  <a:ea typeface="宋体" charset="-122"/>
                  <a:cs typeface="標楷體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 dirty="0">
                  <a:latin typeface="Times New Roman" charset="0"/>
                  <a:ea typeface="宋体" charset="-122"/>
                  <a:cs typeface="標楷體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 dirty="0">
                  <a:latin typeface="Times New Roman" charset="0"/>
                  <a:ea typeface="宋体" charset="-122"/>
                  <a:cs typeface="標楷體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 dirty="0">
                  <a:latin typeface="Times New Roman" charset="0"/>
                  <a:ea typeface="宋体" charset="-122"/>
                  <a:cs typeface="標楷體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 dirty="0">
                  <a:latin typeface="Times New Roman" charset="0"/>
                  <a:ea typeface="宋体" charset="-122"/>
                  <a:cs typeface="標楷體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 dirty="0">
                  <a:latin typeface="Times New Roman" charset="0"/>
                  <a:ea typeface="宋体" charset="-122"/>
                  <a:cs typeface="標楷體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 dirty="0">
                  <a:latin typeface="Times New Roman" charset="0"/>
                  <a:ea typeface="宋体" charset="-122"/>
                  <a:cs typeface="標楷體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 dirty="0">
                  <a:latin typeface="Times New Roman" charset="0"/>
                  <a:ea typeface="宋体" charset="-122"/>
                  <a:cs typeface="標楷體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 dirty="0">
                  <a:latin typeface="Times New Roman" charset="0"/>
                  <a:ea typeface="宋体" charset="-122"/>
                  <a:cs typeface="標楷體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 dirty="0">
                  <a:latin typeface="Times New Roman" charset="0"/>
                  <a:ea typeface="宋体" charset="-122"/>
                  <a:cs typeface="標楷體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 dirty="0">
                  <a:latin typeface="Times New Roman" charset="0"/>
                  <a:ea typeface="宋体" charset="-122"/>
                  <a:cs typeface="標楷體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 dirty="0">
                  <a:latin typeface="Times New Roman" charset="0"/>
                  <a:ea typeface="宋体" charset="-122"/>
                  <a:cs typeface="標楷體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 dirty="0">
                  <a:latin typeface="Times New Roman" charset="0"/>
                  <a:ea typeface="宋体" charset="-122"/>
                  <a:cs typeface="標楷體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 dirty="0">
                  <a:latin typeface="Times New Roman" charset="0"/>
                  <a:ea typeface="宋体" charset="-122"/>
                  <a:cs typeface="標楷體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 dirty="0">
                  <a:latin typeface="Times New Roman" charset="0"/>
                  <a:ea typeface="宋体" charset="-122"/>
                  <a:cs typeface="標楷體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 dirty="0">
                  <a:latin typeface="Times New Roman" charset="0"/>
                  <a:ea typeface="宋体" charset="-122"/>
                  <a:cs typeface="標楷體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 dirty="0">
                <a:latin typeface="Times New Roman" charset="0"/>
                <a:ea typeface="宋体" charset="-122"/>
                <a:cs typeface="標楷體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 dirty="0">
                <a:latin typeface="Times New Roman" charset="0"/>
                <a:ea typeface="宋体" charset="-122"/>
                <a:cs typeface="標楷體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 dirty="0">
                <a:latin typeface="Times New Roman" charset="0"/>
                <a:ea typeface="宋体" charset="-122"/>
                <a:cs typeface="標楷體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 dirty="0">
                <a:latin typeface="Times New Roman" charset="0"/>
                <a:ea typeface="宋体" charset="-122"/>
                <a:cs typeface="標楷體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 dirty="0">
                <a:latin typeface="Times New Roman" charset="0"/>
                <a:ea typeface="宋体" charset="-122"/>
                <a:cs typeface="標楷體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 dirty="0">
                <a:latin typeface="Times New Roman" charset="0"/>
                <a:ea typeface="宋体" charset="-122"/>
                <a:cs typeface="標楷體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 dirty="0">
                <a:latin typeface="Times New Roman" charset="0"/>
                <a:ea typeface="宋体" charset="-122"/>
                <a:cs typeface="標楷體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 dirty="0">
                <a:latin typeface="Times New Roman" charset="0"/>
                <a:ea typeface="宋体" charset="-122"/>
                <a:cs typeface="標楷體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迦福市基督徒聚會</a:t>
            </a:r>
            <a:endParaRPr lang="zh-CN" altLang="en-US" sz="1200" dirty="0">
              <a:ea typeface="宋体" panose="02010600030101010101" pitchFamily="2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- Testimony Publication</a:t>
            </a:r>
            <a:endParaRPr lang="zh-CN" altLang="en-US" sz="1200" dirty="0">
              <a:ea typeface="宋体" panose="02010600030101010101" pitchFamily="2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1" r:id="rId1"/>
    <p:sldLayoutId id="2147483742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-104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-104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-104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-104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-104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842963"/>
            <a:ext cx="9144000" cy="3786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-104" charset="0"/>
                <a:ea typeface="標楷體" pitchFamily="65" charset="-120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 New Roman" pitchFamily="-104" charset="0"/>
                <a:ea typeface="標楷體" pitchFamily="65" charset="-12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-104" charset="0"/>
                <a:ea typeface="標楷體" pitchFamily="65" charset="-12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-104" charset="0"/>
                <a:ea typeface="標楷體" pitchFamily="65" charset="-12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-104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sz="3200" dirty="0"/>
              <a:t>求祢揀選我道路，我主，為我揀選；</a:t>
            </a:r>
          </a:p>
          <a:p>
            <a:pPr algn="ctr" eaLnBrk="1" hangingPunct="1"/>
            <a:r>
              <a:rPr lang="en-US" altLang="zh-TW" dirty="0"/>
              <a:t>Thy way, not mine, O Lord, however dark it be;</a:t>
            </a:r>
          </a:p>
          <a:p>
            <a:pPr algn="ctr" eaLnBrk="1" hangingPunct="1"/>
            <a:r>
              <a:rPr lang="zh-TW" altLang="en-US" sz="3200" dirty="0"/>
              <a:t>我無自己的羨慕，我要祢的意念。</a:t>
            </a:r>
          </a:p>
          <a:p>
            <a:pPr algn="ctr" eaLnBrk="1" hangingPunct="1"/>
            <a:r>
              <a:rPr lang="en-US" altLang="zh-TW" dirty="0"/>
              <a:t>Lead me by Thine own hand, choose out the path for me.</a:t>
            </a:r>
          </a:p>
          <a:p>
            <a:pPr algn="ctr" eaLnBrk="1" hangingPunct="1"/>
            <a:r>
              <a:rPr lang="zh-TW" altLang="en-US" sz="3200" dirty="0"/>
              <a:t>祢所命定的前途，無論何等困難；</a:t>
            </a:r>
          </a:p>
          <a:p>
            <a:pPr algn="ctr" eaLnBrk="1" hangingPunct="1"/>
            <a:r>
              <a:rPr lang="en-US" altLang="zh-TW" dirty="0"/>
              <a:t>Thy way – Thy chosen way, however rough it be;</a:t>
            </a:r>
          </a:p>
          <a:p>
            <a:pPr algn="ctr" eaLnBrk="1" hangingPunct="1"/>
            <a:r>
              <a:rPr lang="zh-TW" altLang="en-US" sz="3200" dirty="0"/>
              <a:t>我要甘心的順服，來尋祢的喜歡。</a:t>
            </a:r>
          </a:p>
          <a:p>
            <a:pPr algn="ctr" eaLnBrk="1" hangingPunct="1"/>
            <a:r>
              <a:rPr lang="en-US" altLang="zh-TW" dirty="0" err="1"/>
              <a:t>’Tis</a:t>
            </a:r>
            <a:r>
              <a:rPr lang="en-US" altLang="zh-TW" dirty="0"/>
              <a:t> Thee I seek to please, gladly with Thee agree.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1"/>
            <a:ext cx="9144000" cy="720080"/>
          </a:xfrm>
          <a:prstGeom prst="rect">
            <a:avLst/>
          </a:prstGeom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altLang="zh-TW" sz="2800" b="1" dirty="0">
                <a:latin typeface="Arial Narrow" panose="020B0606020202030204" pitchFamily="34" charset="0"/>
                <a:ea typeface="新細明體" panose="02020500000000000000" pitchFamily="18" charset="-120"/>
              </a:rPr>
              <a:t>H365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求祢揀選我道路</a:t>
            </a:r>
            <a:r>
              <a:rPr lang="zh-TW" altLang="en-US" sz="2600" i="1" dirty="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 </a:t>
            </a:r>
            <a:br>
              <a:rPr lang="zh-TW" altLang="en-US" b="1" dirty="0">
                <a:latin typeface="Arial Narrow" panose="020B0606020202030204" pitchFamily="34" charset="0"/>
                <a:ea typeface="新細明體" panose="02020500000000000000" pitchFamily="18" charset="-120"/>
              </a:rPr>
            </a:br>
            <a:r>
              <a:rPr lang="en-US" altLang="zh-TW" sz="2400" dirty="0">
                <a:latin typeface="Arial Narrow" panose="020B0606020202030204" pitchFamily="34" charset="0"/>
                <a:ea typeface="標楷體" panose="03000509000000000000" pitchFamily="65" charset="-120"/>
              </a:rPr>
              <a:t>THY WAY, NOT MINE, O LORD (1/5)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407988"/>
            <a:ext cx="9144000" cy="421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-104" charset="0"/>
                <a:ea typeface="標楷體" pitchFamily="65" charset="-120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 New Roman" pitchFamily="-104" charset="0"/>
                <a:ea typeface="標楷體" pitchFamily="65" charset="-12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-104" charset="0"/>
                <a:ea typeface="標楷體" pitchFamily="65" charset="-12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-104" charset="0"/>
                <a:ea typeface="標楷體" pitchFamily="65" charset="-12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-104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-104" charset="-120"/>
              </a:rPr>
              <a:t>H365 (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5/5, 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)</a:t>
            </a:r>
          </a:p>
          <a:p>
            <a:pPr algn="ctr" eaLnBrk="1" hangingPunct="1"/>
            <a:r>
              <a:rPr lang="zh-TW" altLang="en-US" sz="3200" dirty="0"/>
              <a:t>求祢握住我的手，祢知我的輭弱；</a:t>
            </a:r>
          </a:p>
          <a:p>
            <a:pPr algn="ctr" eaLnBrk="1" hangingPunct="1"/>
            <a:r>
              <a:rPr lang="en-US" altLang="zh-TW" sz="2700" dirty="0">
                <a:solidFill>
                  <a:srgbClr val="EAEAEA"/>
                </a:solidFill>
              </a:rPr>
              <a:t>Hold Thou my hand, Lord Jesus, Thou </a:t>
            </a:r>
            <a:r>
              <a:rPr lang="en-US" altLang="zh-TW" sz="2700" dirty="0" err="1">
                <a:solidFill>
                  <a:srgbClr val="EAEAEA"/>
                </a:solidFill>
              </a:rPr>
              <a:t>knowest</a:t>
            </a:r>
            <a:r>
              <a:rPr lang="en-US" altLang="zh-TW" sz="2700" dirty="0">
                <a:solidFill>
                  <a:srgbClr val="EAEAEA"/>
                </a:solidFill>
              </a:rPr>
              <a:t>  my weak frame;</a:t>
            </a:r>
          </a:p>
          <a:p>
            <a:pPr algn="ctr" eaLnBrk="1" hangingPunct="1"/>
            <a:r>
              <a:rPr lang="zh-TW" altLang="en-US" sz="3200" dirty="0"/>
              <a:t>否則我只能憂愁，不知如何生活。</a:t>
            </a:r>
          </a:p>
          <a:p>
            <a:pPr algn="ctr" eaLnBrk="1" hangingPunct="1"/>
            <a:r>
              <a:rPr lang="en-US" altLang="zh-TW" dirty="0"/>
              <a:t>Knowing not how to go on, I can but sigh in shame.</a:t>
            </a:r>
          </a:p>
          <a:p>
            <a:pPr algn="ctr" eaLnBrk="1" hangingPunct="1"/>
            <a:r>
              <a:rPr lang="zh-TW" altLang="en-US" sz="3200" dirty="0"/>
              <a:t>祢若握住我的手，不問祢是揀選</a:t>
            </a:r>
          </a:p>
          <a:p>
            <a:pPr algn="ctr" eaLnBrk="1" hangingPunct="1"/>
            <a:r>
              <a:rPr lang="en-US" altLang="zh-TW" dirty="0"/>
              <a:t>If Thou wouldst hold my hand, Lord, whatever be Thy choice,</a:t>
            </a:r>
          </a:p>
          <a:p>
            <a:pPr algn="ctr" eaLnBrk="1" hangingPunct="1"/>
            <a:r>
              <a:rPr lang="zh-TW" altLang="en-US" sz="3200" dirty="0"/>
              <a:t>何種道路和時候，我心都覺甘甜。</a:t>
            </a:r>
          </a:p>
          <a:p>
            <a:pPr algn="ctr" eaLnBrk="1" hangingPunct="1"/>
            <a:r>
              <a:rPr lang="en-US" altLang="zh-TW" dirty="0"/>
              <a:t>Any time, any way, Lord, sweetly I will rejoice.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392113"/>
            <a:ext cx="9144000" cy="434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-104" charset="0"/>
                <a:ea typeface="標楷體" pitchFamily="65" charset="-120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 New Roman" pitchFamily="-104" charset="0"/>
                <a:ea typeface="標楷體" pitchFamily="65" charset="-12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-104" charset="0"/>
                <a:ea typeface="標楷體" pitchFamily="65" charset="-12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-104" charset="0"/>
                <a:ea typeface="標楷體" pitchFamily="65" charset="-12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-104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-104" charset="-120"/>
              </a:rPr>
              <a:t>H365 (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1/5, 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)</a:t>
            </a:r>
            <a:endParaRPr lang="en-US" altLang="zh-TW" sz="800" dirty="0">
              <a:latin typeface="Arial" charset="0"/>
              <a:ea typeface="新細明體" pitchFamily="-104" charset="-120"/>
            </a:endParaRPr>
          </a:p>
          <a:p>
            <a:pPr algn="ctr" eaLnBrk="1" hangingPunct="1"/>
            <a:r>
              <a:rPr lang="zh-TW" altLang="en-US" sz="3200" dirty="0"/>
              <a:t>求祢握住我的手，祢知我的輭弱；</a:t>
            </a:r>
          </a:p>
          <a:p>
            <a:pPr algn="ctr" eaLnBrk="1" hangingPunct="1"/>
            <a:r>
              <a:rPr lang="en-US" altLang="zh-TW" sz="2700" dirty="0"/>
              <a:t>Hold Thou my hand, Lord Jesus, Thou </a:t>
            </a:r>
            <a:r>
              <a:rPr lang="en-US" altLang="zh-TW" sz="2700" dirty="0" err="1"/>
              <a:t>knowest</a:t>
            </a:r>
            <a:r>
              <a:rPr lang="en-US" altLang="zh-TW" sz="2700" dirty="0"/>
              <a:t>  my weak frame;</a:t>
            </a:r>
          </a:p>
          <a:p>
            <a:pPr algn="ctr" eaLnBrk="1" hangingPunct="1"/>
            <a:r>
              <a:rPr lang="zh-TW" altLang="en-US" sz="3200" dirty="0"/>
              <a:t>否則我只能憂愁，不知如何生活。</a:t>
            </a:r>
          </a:p>
          <a:p>
            <a:pPr algn="ctr" eaLnBrk="1" hangingPunct="1"/>
            <a:r>
              <a:rPr lang="en-US" altLang="zh-TW" dirty="0"/>
              <a:t>Knowing not how to go on, I can but sigh in shame.</a:t>
            </a:r>
          </a:p>
          <a:p>
            <a:pPr algn="ctr" eaLnBrk="1" hangingPunct="1"/>
            <a:r>
              <a:rPr lang="zh-TW" altLang="en-US" sz="3200" dirty="0"/>
              <a:t>祢若握住我的手，不問祢是揀選</a:t>
            </a:r>
          </a:p>
          <a:p>
            <a:pPr algn="ctr" eaLnBrk="1" hangingPunct="1"/>
            <a:r>
              <a:rPr lang="en-US" altLang="zh-TW" dirty="0"/>
              <a:t>If Thou wouldst hold my hand, Lord, whatever be Thy choice,</a:t>
            </a:r>
          </a:p>
          <a:p>
            <a:pPr algn="ctr" eaLnBrk="1" hangingPunct="1"/>
            <a:r>
              <a:rPr lang="zh-TW" altLang="en-US" sz="3200" dirty="0"/>
              <a:t>何種道路和時候，我心都覺甘甜。</a:t>
            </a:r>
          </a:p>
          <a:p>
            <a:pPr algn="ctr" eaLnBrk="1" hangingPunct="1"/>
            <a:r>
              <a:rPr lang="en-US" altLang="zh-TW" dirty="0"/>
              <a:t>Any time, any way, Lord, sweetly I will rejoice.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381000"/>
            <a:ext cx="9144000" cy="4278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-104" charset="0"/>
                <a:ea typeface="標楷體" pitchFamily="65" charset="-120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 New Roman" pitchFamily="-104" charset="0"/>
                <a:ea typeface="標楷體" pitchFamily="65" charset="-12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-104" charset="0"/>
                <a:ea typeface="標楷體" pitchFamily="65" charset="-12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-104" charset="0"/>
                <a:ea typeface="標楷體" pitchFamily="65" charset="-12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-104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-104" charset="-120"/>
              </a:rPr>
              <a:t>H365 (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2/5, 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1/2)</a:t>
            </a:r>
            <a:endParaRPr lang="en-US" altLang="zh-TW" sz="800" dirty="0">
              <a:latin typeface="Arial" charset="0"/>
              <a:ea typeface="新細明體" pitchFamily="-104" charset="-120"/>
            </a:endParaRPr>
          </a:p>
          <a:p>
            <a:pPr algn="ctr" eaLnBrk="1" hangingPunct="1"/>
            <a:r>
              <a:rPr lang="zh-TW" altLang="en-US" sz="3200" dirty="0"/>
              <a:t>不問平坦與崎嶇，只要是祢揀選，</a:t>
            </a:r>
          </a:p>
          <a:p>
            <a:pPr algn="ctr" eaLnBrk="1" hangingPunct="1"/>
            <a:r>
              <a:rPr lang="en-US" altLang="zh-TW" dirty="0"/>
              <a:t>Smooth let it be or rough, it will be still the best;</a:t>
            </a:r>
          </a:p>
          <a:p>
            <a:pPr algn="ctr" eaLnBrk="1" hangingPunct="1"/>
            <a:r>
              <a:rPr lang="zh-TW" altLang="en-US" sz="3200" dirty="0"/>
              <a:t>就是我所最心許；別的不合意願。</a:t>
            </a:r>
          </a:p>
          <a:p>
            <a:pPr algn="ctr" eaLnBrk="1" hangingPunct="1"/>
            <a:r>
              <a:rPr lang="en-US" altLang="zh-TW" dirty="0"/>
              <a:t>Winding or straight, it leads right onward to Thy rest.</a:t>
            </a:r>
          </a:p>
          <a:p>
            <a:pPr algn="ctr" eaLnBrk="1" hangingPunct="1"/>
            <a:r>
              <a:rPr lang="zh-TW" altLang="en-US" sz="3200" dirty="0"/>
              <a:t>我是不敢自作主，祢許，我也不要；</a:t>
            </a:r>
          </a:p>
          <a:p>
            <a:pPr algn="ctr" eaLnBrk="1" hangingPunct="1"/>
            <a:r>
              <a:rPr lang="en-US" altLang="zh-TW" dirty="0"/>
              <a:t>I dare not choose my lot; I would not, if I might;</a:t>
            </a:r>
          </a:p>
          <a:p>
            <a:pPr algn="ctr" eaLnBrk="1" hangingPunct="1"/>
            <a:r>
              <a:rPr lang="zh-TW" altLang="en-US" sz="3200" dirty="0"/>
              <a:t>求祢揀選我道路，我要聽祢遣調。</a:t>
            </a:r>
          </a:p>
          <a:p>
            <a:pPr algn="ctr" eaLnBrk="1" hangingPunct="1"/>
            <a:r>
              <a:rPr lang="en-US" altLang="zh-TW" dirty="0"/>
              <a:t>Choose Thou for me, my God, so shall I walk aright.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407988"/>
            <a:ext cx="9144000" cy="421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-104" charset="0"/>
                <a:ea typeface="標楷體" pitchFamily="65" charset="-120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 New Roman" pitchFamily="-104" charset="0"/>
                <a:ea typeface="標楷體" pitchFamily="65" charset="-12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-104" charset="0"/>
                <a:ea typeface="標楷體" pitchFamily="65" charset="-12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-104" charset="0"/>
                <a:ea typeface="標楷體" pitchFamily="65" charset="-12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-104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-104" charset="-120"/>
              </a:rPr>
              <a:t>H365 (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2/5, 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)</a:t>
            </a:r>
          </a:p>
          <a:p>
            <a:pPr algn="ctr" eaLnBrk="1" hangingPunct="1"/>
            <a:r>
              <a:rPr lang="zh-TW" altLang="en-US" sz="3200" dirty="0"/>
              <a:t>求祢握住我的手，祢知我的輭弱；</a:t>
            </a:r>
          </a:p>
          <a:p>
            <a:pPr algn="ctr" eaLnBrk="1" hangingPunct="1"/>
            <a:r>
              <a:rPr lang="en-US" altLang="zh-TW" sz="2700" dirty="0">
                <a:solidFill>
                  <a:srgbClr val="EAEAEA"/>
                </a:solidFill>
              </a:rPr>
              <a:t>Hold Thou my hand, Lord Jesus, Thou </a:t>
            </a:r>
            <a:r>
              <a:rPr lang="en-US" altLang="zh-TW" sz="2700" dirty="0" err="1">
                <a:solidFill>
                  <a:srgbClr val="EAEAEA"/>
                </a:solidFill>
              </a:rPr>
              <a:t>knowest</a:t>
            </a:r>
            <a:r>
              <a:rPr lang="en-US" altLang="zh-TW" sz="2700" dirty="0">
                <a:solidFill>
                  <a:srgbClr val="EAEAEA"/>
                </a:solidFill>
              </a:rPr>
              <a:t>  my weak frame;</a:t>
            </a:r>
          </a:p>
          <a:p>
            <a:pPr algn="ctr" eaLnBrk="1" hangingPunct="1"/>
            <a:r>
              <a:rPr lang="zh-TW" altLang="en-US" sz="3200" dirty="0"/>
              <a:t>否則我只能憂愁，不知如何生活。</a:t>
            </a:r>
          </a:p>
          <a:p>
            <a:pPr algn="ctr" eaLnBrk="1" hangingPunct="1"/>
            <a:r>
              <a:rPr lang="en-US" altLang="zh-TW" dirty="0"/>
              <a:t>Knowing not how to go on, I can but sigh in shame.</a:t>
            </a:r>
          </a:p>
          <a:p>
            <a:pPr algn="ctr" eaLnBrk="1" hangingPunct="1"/>
            <a:r>
              <a:rPr lang="zh-TW" altLang="en-US" sz="3200" dirty="0"/>
              <a:t>祢若握住我的手，不問祢是揀選</a:t>
            </a:r>
          </a:p>
          <a:p>
            <a:pPr algn="ctr" eaLnBrk="1" hangingPunct="1"/>
            <a:r>
              <a:rPr lang="en-US" altLang="zh-TW" dirty="0"/>
              <a:t>If Thou wouldst hold my hand, Lord, whatever be Thy choice,</a:t>
            </a:r>
          </a:p>
          <a:p>
            <a:pPr algn="ctr" eaLnBrk="1" hangingPunct="1"/>
            <a:r>
              <a:rPr lang="zh-TW" altLang="en-US" sz="3200" dirty="0"/>
              <a:t>何種道路和時候，我心都覺甘甜。</a:t>
            </a:r>
          </a:p>
          <a:p>
            <a:pPr algn="ctr" eaLnBrk="1" hangingPunct="1"/>
            <a:r>
              <a:rPr lang="en-US" altLang="zh-TW" dirty="0"/>
              <a:t>Any time, any way, Lord, sweetly I will rejoice.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401638"/>
            <a:ext cx="9144000" cy="429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-104" charset="0"/>
                <a:ea typeface="標楷體" pitchFamily="65" charset="-120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 New Roman" pitchFamily="-104" charset="0"/>
                <a:ea typeface="標楷體" pitchFamily="65" charset="-12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-104" charset="0"/>
                <a:ea typeface="標楷體" pitchFamily="65" charset="-12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-104" charset="0"/>
                <a:ea typeface="標楷體" pitchFamily="65" charset="-12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-104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-104" charset="-120"/>
              </a:rPr>
              <a:t>H365 (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3/5, 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1/2)</a:t>
            </a:r>
          </a:p>
          <a:p>
            <a:pPr algn="ctr" eaLnBrk="1" hangingPunct="1"/>
            <a:r>
              <a:rPr lang="zh-TW" altLang="en-US" sz="3200" dirty="0"/>
              <a:t>我的時候在祢手，不論或快或慢；</a:t>
            </a:r>
          </a:p>
          <a:p>
            <a:pPr algn="ctr" eaLnBrk="1" hangingPunct="1"/>
            <a:r>
              <a:rPr lang="en-US" altLang="zh-TW" dirty="0"/>
              <a:t>My time is in Thy hand, let it be soon or late;</a:t>
            </a:r>
          </a:p>
          <a:p>
            <a:pPr algn="ctr" eaLnBrk="1" hangingPunct="1"/>
            <a:r>
              <a:rPr lang="zh-TW" altLang="en-US" sz="3200" dirty="0"/>
              <a:t>照祢喜悅來劃籌，我無自己喜歡。</a:t>
            </a:r>
          </a:p>
          <a:p>
            <a:pPr algn="ctr" eaLnBrk="1" hangingPunct="1"/>
            <a:r>
              <a:rPr lang="en-US" altLang="zh-TW" dirty="0"/>
              <a:t>Plan it to Thy delight, I would not choose the date,</a:t>
            </a:r>
          </a:p>
          <a:p>
            <a:pPr algn="ctr" eaLnBrk="1" hangingPunct="1"/>
            <a:r>
              <a:rPr lang="zh-TW" altLang="en-US" sz="3200" dirty="0"/>
              <a:t>祢若定我須忍耐許多日日年年，</a:t>
            </a:r>
          </a:p>
          <a:p>
            <a:pPr algn="ctr" eaLnBrk="1" hangingPunct="1"/>
            <a:r>
              <a:rPr lang="en-US" altLang="zh-TW" dirty="0"/>
              <a:t>If I should need to wait many a day or year,</a:t>
            </a:r>
          </a:p>
          <a:p>
            <a:pPr algn="ctr" eaLnBrk="1" hangingPunct="1"/>
            <a:r>
              <a:rPr lang="zh-TW" altLang="en-US" sz="3200" dirty="0"/>
              <a:t>我就不願早無礙；一切就早改變。</a:t>
            </a:r>
          </a:p>
          <a:p>
            <a:pPr algn="ctr" eaLnBrk="1" hangingPunct="1"/>
            <a:r>
              <a:rPr lang="en-US" altLang="zh-TW" dirty="0"/>
              <a:t>I want no changes made, nothing the way to clear.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407988"/>
            <a:ext cx="9144000" cy="421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-104" charset="0"/>
                <a:ea typeface="標楷體" pitchFamily="65" charset="-120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 New Roman" pitchFamily="-104" charset="0"/>
                <a:ea typeface="標楷體" pitchFamily="65" charset="-12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-104" charset="0"/>
                <a:ea typeface="標楷體" pitchFamily="65" charset="-12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-104" charset="0"/>
                <a:ea typeface="標楷體" pitchFamily="65" charset="-12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-104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-104" charset="-120"/>
              </a:rPr>
              <a:t>H365 (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3/5, 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)</a:t>
            </a:r>
          </a:p>
          <a:p>
            <a:pPr algn="ctr" eaLnBrk="1" hangingPunct="1"/>
            <a:r>
              <a:rPr lang="zh-TW" altLang="en-US" sz="3200" dirty="0"/>
              <a:t>求祢握住我的手，祢知我的輭弱；</a:t>
            </a:r>
          </a:p>
          <a:p>
            <a:pPr algn="ctr" eaLnBrk="1" hangingPunct="1"/>
            <a:r>
              <a:rPr lang="en-US" altLang="zh-TW" sz="2700" dirty="0">
                <a:solidFill>
                  <a:srgbClr val="EAEAEA"/>
                </a:solidFill>
              </a:rPr>
              <a:t>Hold Thou my hand, Lord Jesus, Thou </a:t>
            </a:r>
            <a:r>
              <a:rPr lang="en-US" altLang="zh-TW" sz="2700" dirty="0" err="1">
                <a:solidFill>
                  <a:srgbClr val="EAEAEA"/>
                </a:solidFill>
              </a:rPr>
              <a:t>knowest</a:t>
            </a:r>
            <a:r>
              <a:rPr lang="en-US" altLang="zh-TW" sz="2700" dirty="0">
                <a:solidFill>
                  <a:srgbClr val="EAEAEA"/>
                </a:solidFill>
              </a:rPr>
              <a:t>  my weak frame;</a:t>
            </a:r>
          </a:p>
          <a:p>
            <a:pPr algn="ctr" eaLnBrk="1" hangingPunct="1"/>
            <a:r>
              <a:rPr lang="zh-TW" altLang="en-US" sz="3200" dirty="0"/>
              <a:t>否則我只能憂愁，不知如何生活。</a:t>
            </a:r>
          </a:p>
          <a:p>
            <a:pPr algn="ctr" eaLnBrk="1" hangingPunct="1"/>
            <a:r>
              <a:rPr lang="en-US" altLang="zh-TW" dirty="0"/>
              <a:t>Knowing not how to go on, I can but sigh in shame.</a:t>
            </a:r>
          </a:p>
          <a:p>
            <a:pPr algn="ctr" eaLnBrk="1" hangingPunct="1"/>
            <a:r>
              <a:rPr lang="zh-TW" altLang="en-US" sz="3200" dirty="0"/>
              <a:t>祢若握住我的手，不問祢是揀選</a:t>
            </a:r>
          </a:p>
          <a:p>
            <a:pPr algn="ctr" eaLnBrk="1" hangingPunct="1"/>
            <a:r>
              <a:rPr lang="en-US" altLang="zh-TW" dirty="0"/>
              <a:t>If Thou wouldst hold my hand, Lord, whatever be Thy choice,</a:t>
            </a:r>
          </a:p>
          <a:p>
            <a:pPr algn="ctr" eaLnBrk="1" hangingPunct="1"/>
            <a:r>
              <a:rPr lang="zh-TW" altLang="en-US" sz="3200" dirty="0"/>
              <a:t>何種道路和時候，我心都覺甘甜。</a:t>
            </a:r>
          </a:p>
          <a:p>
            <a:pPr algn="ctr" eaLnBrk="1" hangingPunct="1"/>
            <a:r>
              <a:rPr lang="en-US" altLang="zh-TW" dirty="0"/>
              <a:t>Any time, any way, Lord, sweetly I will rejoice.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392113"/>
            <a:ext cx="9144000" cy="423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-104" charset="0"/>
                <a:ea typeface="標楷體" pitchFamily="65" charset="-120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 New Roman" pitchFamily="-104" charset="0"/>
                <a:ea typeface="標楷體" pitchFamily="65" charset="-12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-104" charset="0"/>
                <a:ea typeface="標楷體" pitchFamily="65" charset="-12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-104" charset="0"/>
                <a:ea typeface="標楷體" pitchFamily="65" charset="-12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-104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-104" charset="-120"/>
              </a:rPr>
              <a:t>H365 (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4/5, 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1/2)</a:t>
            </a:r>
          </a:p>
          <a:p>
            <a:pPr algn="ctr" eaLnBrk="1" hangingPunct="1"/>
            <a:r>
              <a:rPr lang="zh-TW" altLang="en-US" sz="3200" dirty="0"/>
              <a:t>主，我餘生的小杯，求祢隨意傾注；</a:t>
            </a:r>
          </a:p>
          <a:p>
            <a:pPr algn="ctr" eaLnBrk="1" hangingPunct="1"/>
            <a:r>
              <a:rPr lang="en-US" altLang="zh-TW" dirty="0"/>
              <a:t>Take Thou my cup, and it with joy or sorrow fill,</a:t>
            </a:r>
          </a:p>
          <a:p>
            <a:pPr algn="ctr" eaLnBrk="1" hangingPunct="1"/>
            <a:r>
              <a:rPr lang="zh-TW" altLang="en-US" sz="3200" dirty="0"/>
              <a:t>或是喜樂或傷悲；求祢隨意作主。</a:t>
            </a:r>
          </a:p>
          <a:p>
            <a:pPr algn="ctr" eaLnBrk="1" hangingPunct="1"/>
            <a:r>
              <a:rPr lang="en-US" altLang="zh-TW" dirty="0"/>
              <a:t>As best to Thee may seem; choose Thou my good and ill.</a:t>
            </a:r>
          </a:p>
          <a:p>
            <a:pPr algn="ctr" eaLnBrk="1" hangingPunct="1"/>
            <a:r>
              <a:rPr lang="zh-TW" altLang="en-US" sz="3200" dirty="0"/>
              <a:t>一切痛苦都甘甜，若知是祢意思；</a:t>
            </a:r>
          </a:p>
          <a:p>
            <a:pPr algn="ctr" eaLnBrk="1" hangingPunct="1"/>
            <a:r>
              <a:rPr lang="en-US" altLang="zh-TW" dirty="0"/>
              <a:t>All </a:t>
            </a:r>
            <a:r>
              <a:rPr lang="en-US" altLang="zh-TW" dirty="0" err="1"/>
              <a:t>suff’rings</a:t>
            </a:r>
            <a:r>
              <a:rPr lang="en-US" altLang="zh-TW" dirty="0"/>
              <a:t> shall be sweet, if Thy wish they fulfill;</a:t>
            </a:r>
          </a:p>
          <a:p>
            <a:pPr algn="ctr" eaLnBrk="1" hangingPunct="1"/>
            <a:r>
              <a:rPr lang="zh-TW" altLang="en-US" sz="3200" dirty="0"/>
              <a:t>一切享受成可厭，若非祢所恩賜。</a:t>
            </a:r>
          </a:p>
          <a:p>
            <a:pPr algn="ctr" eaLnBrk="1" hangingPunct="1"/>
            <a:r>
              <a:rPr lang="en-US" altLang="zh-TW" dirty="0"/>
              <a:t>All pleasures shall be dull, if they are not Thy will.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407988"/>
            <a:ext cx="9144000" cy="421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-104" charset="0"/>
                <a:ea typeface="標楷體" pitchFamily="65" charset="-120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 New Roman" pitchFamily="-104" charset="0"/>
                <a:ea typeface="標楷體" pitchFamily="65" charset="-12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-104" charset="0"/>
                <a:ea typeface="標楷體" pitchFamily="65" charset="-12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-104" charset="0"/>
                <a:ea typeface="標楷體" pitchFamily="65" charset="-12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-104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-104" charset="-120"/>
              </a:rPr>
              <a:t>H365 (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4/5, 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)</a:t>
            </a:r>
          </a:p>
          <a:p>
            <a:pPr algn="ctr" eaLnBrk="1" hangingPunct="1"/>
            <a:r>
              <a:rPr lang="zh-TW" altLang="en-US" sz="3200" dirty="0"/>
              <a:t>求祢握住我的手，祢知我的輭弱；</a:t>
            </a:r>
          </a:p>
          <a:p>
            <a:pPr algn="ctr" eaLnBrk="1" hangingPunct="1"/>
            <a:r>
              <a:rPr lang="en-US" altLang="zh-TW" sz="2700" dirty="0">
                <a:solidFill>
                  <a:srgbClr val="EAEAEA"/>
                </a:solidFill>
              </a:rPr>
              <a:t>Hold Thou my hand, Lord Jesus, Thou </a:t>
            </a:r>
            <a:r>
              <a:rPr lang="en-US" altLang="zh-TW" sz="2700" dirty="0" err="1">
                <a:solidFill>
                  <a:srgbClr val="EAEAEA"/>
                </a:solidFill>
              </a:rPr>
              <a:t>knowest</a:t>
            </a:r>
            <a:r>
              <a:rPr lang="en-US" altLang="zh-TW" sz="2700" dirty="0">
                <a:solidFill>
                  <a:srgbClr val="EAEAEA"/>
                </a:solidFill>
              </a:rPr>
              <a:t>  my weak frame;</a:t>
            </a:r>
          </a:p>
          <a:p>
            <a:pPr algn="ctr" eaLnBrk="1" hangingPunct="1"/>
            <a:r>
              <a:rPr lang="zh-TW" altLang="en-US" sz="3200" dirty="0"/>
              <a:t>否則我只能憂愁，不知如何生活。</a:t>
            </a:r>
          </a:p>
          <a:p>
            <a:pPr algn="ctr" eaLnBrk="1" hangingPunct="1"/>
            <a:r>
              <a:rPr lang="en-US" altLang="zh-TW" dirty="0"/>
              <a:t>Knowing not how to go on, I can but sigh in shame.</a:t>
            </a:r>
          </a:p>
          <a:p>
            <a:pPr algn="ctr" eaLnBrk="1" hangingPunct="1"/>
            <a:r>
              <a:rPr lang="zh-TW" altLang="en-US" sz="3200" dirty="0"/>
              <a:t>祢若握住我的手，不問祢是揀選</a:t>
            </a:r>
          </a:p>
          <a:p>
            <a:pPr algn="ctr" eaLnBrk="1" hangingPunct="1"/>
            <a:r>
              <a:rPr lang="en-US" altLang="zh-TW" dirty="0"/>
              <a:t>If Thou wouldst hold my hand, Lord, whatever be Thy choice,</a:t>
            </a:r>
          </a:p>
          <a:p>
            <a:pPr algn="ctr" eaLnBrk="1" hangingPunct="1"/>
            <a:r>
              <a:rPr lang="zh-TW" altLang="en-US" sz="3200" dirty="0"/>
              <a:t>何種道路和時候，我心都覺甘甜。</a:t>
            </a:r>
          </a:p>
          <a:p>
            <a:pPr algn="ctr" eaLnBrk="1" hangingPunct="1"/>
            <a:r>
              <a:rPr lang="en-US" altLang="zh-TW" dirty="0"/>
              <a:t>Any time, any way, Lord, sweetly I will rejoice.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392113"/>
            <a:ext cx="9144000" cy="423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-104" charset="0"/>
                <a:ea typeface="標楷體" pitchFamily="65" charset="-120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 New Roman" pitchFamily="-104" charset="0"/>
                <a:ea typeface="標楷體" pitchFamily="65" charset="-12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-104" charset="0"/>
                <a:ea typeface="標楷體" pitchFamily="65" charset="-12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-104" charset="0"/>
                <a:ea typeface="標楷體" pitchFamily="65" charset="-12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-104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-104" charset="-120"/>
              </a:rPr>
              <a:t>H365 (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5/5, 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1/2)</a:t>
            </a:r>
          </a:p>
          <a:p>
            <a:pPr algn="ctr" eaLnBrk="1" hangingPunct="1"/>
            <a:r>
              <a:rPr lang="zh-TW" altLang="en-US" sz="3200" dirty="0"/>
              <a:t>求祢為我來揀選  健康或是疾病，</a:t>
            </a:r>
          </a:p>
          <a:p>
            <a:pPr algn="ctr" eaLnBrk="1" hangingPunct="1"/>
            <a:r>
              <a:rPr lang="en-US" altLang="zh-TW" dirty="0"/>
              <a:t>Choose Thou for me my friends, my sickness or my health;</a:t>
            </a:r>
          </a:p>
          <a:p>
            <a:pPr algn="ctr" eaLnBrk="1" hangingPunct="1"/>
            <a:r>
              <a:rPr lang="zh-TW" altLang="en-US" sz="3200" dirty="0"/>
              <a:t>或是笑容或淚眼，美名或是惡名。</a:t>
            </a:r>
          </a:p>
          <a:p>
            <a:pPr algn="ctr" eaLnBrk="1" hangingPunct="1"/>
            <a:r>
              <a:rPr lang="en-US" altLang="zh-TW" dirty="0"/>
              <a:t>Choose Thou my care for me, my poverty or wealth.</a:t>
            </a:r>
          </a:p>
          <a:p>
            <a:pPr algn="ctr" eaLnBrk="1" hangingPunct="1"/>
            <a:r>
              <a:rPr lang="zh-TW" altLang="en-US" sz="3200" dirty="0"/>
              <a:t>不論事情大或小，揀選？我是不要；</a:t>
            </a:r>
          </a:p>
          <a:p>
            <a:pPr algn="ctr" eaLnBrk="1" hangingPunct="1"/>
            <a:r>
              <a:rPr lang="en-US" altLang="zh-TW" dirty="0"/>
              <a:t>Not mine, not mine the choice in things or great or small;</a:t>
            </a:r>
          </a:p>
          <a:p>
            <a:pPr algn="ctr" eaLnBrk="1" hangingPunct="1"/>
            <a:r>
              <a:rPr lang="zh-TW" altLang="en-US" sz="3200" dirty="0"/>
              <a:t>不要自己的感覺，只要祢的榮耀。</a:t>
            </a:r>
          </a:p>
          <a:p>
            <a:pPr algn="ctr" eaLnBrk="1" hangingPunct="1"/>
            <a:r>
              <a:rPr lang="en-US" altLang="zh-TW" dirty="0"/>
              <a:t>Be Thou my guide, my strength, my wisdom, and my all.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6697</TotalTime>
  <Words>1103</Words>
  <Application>Microsoft Office PowerPoint</Application>
  <PresentationFormat>On-screen Show (16:9)</PresentationFormat>
  <Paragraphs>100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20" baseType="lpstr">
      <vt:lpstr>ＭＳ Ｐゴシック</vt:lpstr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H365  求祢揀選我道路  THY WAY, NOT MINE, O LORD (1/5)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132</cp:revision>
  <dcterms:created xsi:type="dcterms:W3CDTF">2017-05-29T20:44:59Z</dcterms:created>
  <dcterms:modified xsi:type="dcterms:W3CDTF">2017-08-05T20:54:52Z</dcterms:modified>
</cp:coreProperties>
</file>